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8" r:id="rId3"/>
    <p:sldId id="394" r:id="rId4"/>
    <p:sldId id="388" r:id="rId5"/>
    <p:sldId id="391" r:id="rId6"/>
    <p:sldId id="395" r:id="rId7"/>
    <p:sldId id="392" r:id="rId8"/>
    <p:sldId id="34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</a:t>
            </a:r>
            <a:r>
              <a:rPr lang="nl-NL" sz="6000" dirty="0" smtClean="0"/>
              <a:t>LG32 </a:t>
            </a:r>
            <a:endParaRPr lang="nl-NL" sz="6000" dirty="0"/>
          </a:p>
          <a:p>
            <a:r>
              <a:rPr lang="nl-NL" sz="6000" dirty="0" smtClean="0"/>
              <a:t>IBS </a:t>
            </a:r>
            <a:r>
              <a:rPr lang="nl-NL" sz="6000" dirty="0" smtClean="0"/>
              <a:t>2.3 </a:t>
            </a:r>
            <a:r>
              <a:rPr lang="nl-NL" sz="6000" dirty="0" smtClean="0"/>
              <a:t>– les </a:t>
            </a:r>
            <a:r>
              <a:rPr lang="nl-NL" sz="6000" dirty="0"/>
              <a:t>4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1.3 les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Onderwerpen vorige week</a:t>
            </a:r>
          </a:p>
          <a:p>
            <a:pPr lvl="1"/>
            <a:r>
              <a:rPr lang="nl-NL" dirty="0" smtClean="0"/>
              <a:t>Gewasbescherming</a:t>
            </a:r>
          </a:p>
          <a:p>
            <a:r>
              <a:rPr lang="nl-NL" dirty="0" smtClean="0"/>
              <a:t>Vandaag.</a:t>
            </a:r>
          </a:p>
          <a:p>
            <a:pPr lvl="1"/>
            <a:r>
              <a:rPr lang="nl-NL" dirty="0" smtClean="0"/>
              <a:t>ICT kort. Kern van het verslag.</a:t>
            </a:r>
          </a:p>
          <a:p>
            <a:pPr lvl="1"/>
            <a:r>
              <a:rPr lang="nl-NL" dirty="0" smtClean="0"/>
              <a:t>Verwerken antwoorden vorige week in verslag.</a:t>
            </a:r>
          </a:p>
          <a:p>
            <a:pPr lvl="1"/>
            <a:r>
              <a:rPr lang="nl-NL" dirty="0" smtClean="0"/>
              <a:t>Bemesting</a:t>
            </a:r>
          </a:p>
          <a:p>
            <a:pPr lvl="1"/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585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nu gedaan.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Verslag</a:t>
            </a:r>
          </a:p>
          <a:p>
            <a:pPr lvl="1"/>
            <a:r>
              <a:rPr lang="nl-NL" dirty="0" smtClean="0"/>
              <a:t>Nette voorkant (automatisch)</a:t>
            </a:r>
          </a:p>
          <a:p>
            <a:pPr lvl="1"/>
            <a:r>
              <a:rPr lang="nl-NL" dirty="0" smtClean="0"/>
              <a:t>Automatische inhoudsopgave</a:t>
            </a:r>
          </a:p>
          <a:p>
            <a:pPr lvl="1"/>
            <a:r>
              <a:rPr lang="nl-NL" dirty="0" smtClean="0"/>
              <a:t>Paginanummers</a:t>
            </a:r>
          </a:p>
          <a:p>
            <a:pPr lvl="1"/>
            <a:r>
              <a:rPr lang="nl-NL" dirty="0" smtClean="0"/>
              <a:t>Nette opbouw hoofdstuk(ken)</a:t>
            </a:r>
          </a:p>
          <a:p>
            <a:r>
              <a:rPr lang="nl-NL" dirty="0" smtClean="0"/>
              <a:t>Inhoud</a:t>
            </a:r>
          </a:p>
          <a:p>
            <a:pPr lvl="1"/>
            <a:r>
              <a:rPr lang="nl-NL" dirty="0" smtClean="0"/>
              <a:t>3. Opbrengsten</a:t>
            </a:r>
          </a:p>
          <a:p>
            <a:pPr lvl="1"/>
            <a:r>
              <a:rPr lang="nl-NL" dirty="0" smtClean="0"/>
              <a:t>4.1 Uitgangsmateriaal</a:t>
            </a:r>
          </a:p>
          <a:p>
            <a:pPr lvl="1"/>
            <a:r>
              <a:rPr lang="nl-NL" dirty="0" smtClean="0"/>
              <a:t>4.2 Gewasbescherming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730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kort: 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752"/>
            <a:ext cx="7869560" cy="455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Gewasbescherming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heb je meegenomen in je tariefberekening</a:t>
            </a:r>
          </a:p>
          <a:p>
            <a:pPr lvl="1"/>
            <a:r>
              <a:rPr lang="nl-NL" dirty="0" smtClean="0"/>
              <a:t>Welke middelen</a:t>
            </a:r>
          </a:p>
          <a:p>
            <a:pPr lvl="1"/>
            <a:r>
              <a:rPr lang="nl-NL" dirty="0" smtClean="0"/>
              <a:t>Hoe vaak spuiten?</a:t>
            </a:r>
          </a:p>
          <a:p>
            <a:pPr lvl="1"/>
            <a:r>
              <a:rPr lang="nl-NL" dirty="0" smtClean="0"/>
              <a:t>Wat zijn de kosten hiervan?</a:t>
            </a:r>
          </a:p>
          <a:p>
            <a:pPr lvl="1"/>
            <a:endParaRPr lang="nl-NL" dirty="0"/>
          </a:p>
          <a:p>
            <a:r>
              <a:rPr lang="nl-NL" dirty="0" smtClean="0"/>
              <a:t>Ook hier: niet elk jaar hetzelfde.</a:t>
            </a:r>
          </a:p>
          <a:p>
            <a:pPr lvl="1"/>
            <a:r>
              <a:rPr lang="nl-NL" dirty="0" smtClean="0"/>
              <a:t>Ga uit van het meest voorkomende</a:t>
            </a:r>
          </a:p>
          <a:p>
            <a:pPr lvl="1"/>
            <a:r>
              <a:rPr lang="nl-NL" dirty="0" smtClean="0"/>
              <a:t>Houd in bij de conclusie van je saldo in je achterhoofd dat het tegen kan vallen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997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Bemesting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09435"/>
            <a:ext cx="78867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1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we nu dus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Verslag</a:t>
            </a:r>
          </a:p>
          <a:p>
            <a:pPr lvl="1"/>
            <a:r>
              <a:rPr lang="nl-NL" dirty="0"/>
              <a:t>Nette voorkant (automatisch)</a:t>
            </a:r>
          </a:p>
          <a:p>
            <a:pPr lvl="1"/>
            <a:r>
              <a:rPr lang="nl-NL" dirty="0"/>
              <a:t>Automatische inhoudsopgave</a:t>
            </a:r>
          </a:p>
          <a:p>
            <a:pPr lvl="1"/>
            <a:r>
              <a:rPr lang="nl-NL" dirty="0"/>
              <a:t>Paginanummers</a:t>
            </a:r>
          </a:p>
          <a:p>
            <a:pPr lvl="1"/>
            <a:r>
              <a:rPr lang="nl-NL" dirty="0"/>
              <a:t>Nette opbouw hoofdstuk(ken)</a:t>
            </a:r>
          </a:p>
          <a:p>
            <a:r>
              <a:rPr lang="nl-NL" dirty="0"/>
              <a:t>Inhoud</a:t>
            </a:r>
          </a:p>
          <a:p>
            <a:pPr lvl="1"/>
            <a:r>
              <a:rPr lang="nl-NL" dirty="0"/>
              <a:t>3. Opbrengsten</a:t>
            </a:r>
          </a:p>
          <a:p>
            <a:pPr lvl="1"/>
            <a:r>
              <a:rPr lang="nl-NL" dirty="0"/>
              <a:t>4.1 Uitgangsmateriaal</a:t>
            </a:r>
          </a:p>
          <a:p>
            <a:pPr lvl="1"/>
            <a:r>
              <a:rPr lang="nl-NL" dirty="0"/>
              <a:t>4.2 </a:t>
            </a:r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4.3 Bemesting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9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4343</TotalTime>
  <Words>156</Words>
  <Application>Microsoft Office PowerPoint</Application>
  <PresentationFormat>Diavoorstelling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IBS 1.3 les 4</vt:lpstr>
      <vt:lpstr>Wat hebben we nu gedaan.</vt:lpstr>
      <vt:lpstr>ICT kort: inhoudsopgave</vt:lpstr>
      <vt:lpstr>Gewasbescherming</vt:lpstr>
      <vt:lpstr>Bemesting</vt:lpstr>
      <vt:lpstr>Hoever zijn we nu dus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128</cp:revision>
  <dcterms:created xsi:type="dcterms:W3CDTF">2013-11-15T15:05:42Z</dcterms:created>
  <dcterms:modified xsi:type="dcterms:W3CDTF">2018-03-08T14:38:25Z</dcterms:modified>
</cp:coreProperties>
</file>