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94" r:id="rId4"/>
    <p:sldId id="388" r:id="rId5"/>
    <p:sldId id="391" r:id="rId6"/>
    <p:sldId id="395" r:id="rId7"/>
    <p:sldId id="392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</a:t>
            </a:r>
            <a:r>
              <a:rPr lang="nl-NL" sz="6000" dirty="0" smtClean="0"/>
              <a:t>LG32 </a:t>
            </a:r>
            <a:endParaRPr lang="nl-NL" sz="6000" dirty="0"/>
          </a:p>
          <a:p>
            <a:r>
              <a:rPr lang="nl-NL" sz="6000" dirty="0" smtClean="0"/>
              <a:t>IBS </a:t>
            </a:r>
            <a:r>
              <a:rPr lang="nl-NL" sz="6000" dirty="0" smtClean="0"/>
              <a:t>2.3 </a:t>
            </a:r>
            <a:r>
              <a:rPr lang="nl-NL" sz="6000" dirty="0" smtClean="0"/>
              <a:t>– les </a:t>
            </a:r>
            <a:r>
              <a:rPr lang="nl-NL" sz="6000" dirty="0"/>
              <a:t>4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Gewasbescherming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ICT kort. Kern van het verslag.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Bemesting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nu gedaan.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pPr lvl="1"/>
            <a:r>
              <a:rPr lang="nl-NL" dirty="0" smtClean="0"/>
              <a:t>Nette opbouw hoofdstuk(ken)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 smtClean="0"/>
              <a:t>3. Opbrengsten</a:t>
            </a:r>
          </a:p>
          <a:p>
            <a:pPr lvl="1"/>
            <a:r>
              <a:rPr lang="nl-NL" dirty="0" smtClean="0"/>
              <a:t>4.1 Uitgangsmateriaal</a:t>
            </a:r>
          </a:p>
          <a:p>
            <a:pPr lvl="1"/>
            <a:r>
              <a:rPr lang="nl-NL" dirty="0" smtClean="0"/>
              <a:t>4.2 Gewasbescherming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3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99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09435"/>
            <a:ext cx="78867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</TotalTime>
  <Words>156</Words>
  <Application>Microsoft Office PowerPoint</Application>
  <PresentationFormat>Diavoorstelling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IBS 1.3 les 4</vt:lpstr>
      <vt:lpstr>Wat hebben we nu gedaan.</vt:lpstr>
      <vt:lpstr>ICT kort: inhoudsopgave</vt:lpstr>
      <vt:lpstr>Gewasbescherming</vt:lpstr>
      <vt:lpstr>Bemesting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128</cp:revision>
  <dcterms:created xsi:type="dcterms:W3CDTF">2013-11-15T15:05:42Z</dcterms:created>
  <dcterms:modified xsi:type="dcterms:W3CDTF">2018-03-08T14:38:25Z</dcterms:modified>
</cp:coreProperties>
</file>